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750" y="1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04205-C13C-77B3-2EA0-9AD211713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D74A7-F8FD-CA6C-19F7-62EEAB4C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26151-0F49-D83A-EB30-072D530E9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6C424-A1BC-9566-7F4F-FB21D2A70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77633-3C41-5513-4F24-B17B30D9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9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69F65-8FB1-4BFF-0E1A-FBFC363B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2BA9B-564B-EBF6-D1AB-67492CA7D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512D0-2F5D-BBB8-2862-D854C41F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A1E5C-BB66-DE68-26A7-6AAEC0596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1705A-819E-AB91-42CF-C0AD9EF9F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3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A2C2-EA8D-BBDC-E2E9-A34FAC13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6FF9F-A9B7-AB9D-72B3-1EBB68665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90E23-B793-E0FA-19BD-82D0B4343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C52EA-3C6E-EC78-D799-2C8B99DA6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B51C5-76CF-5DEE-9E57-1DD2FF5B6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5E87-F688-D1D1-2C40-89A0BAD8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1886F-C66B-8AF8-AB1E-EDC855B9D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2B5B6-E5CE-DFA1-2EA7-A8046BC21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A1115-9ACD-52C3-9EAF-3442A5E4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9DB2E-FEC1-5994-852B-26851FBB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61081-F975-147E-227C-31853B79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5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A88C-EE9E-8BE7-534C-843728B0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74149-227B-5A17-71E6-31677EC5A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CA9F9-B5A2-EACB-B857-7E754D71C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935200-7499-2ACD-EB11-48D78DEEA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A09DE-606B-CB81-44E3-F2CFA0D6B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52B582-A6B8-1A31-8B54-706A2695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027242-4E85-3CCF-32CA-90918BBB4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009901-288C-B543-C113-A7456116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8F69-D887-0AC8-B0C1-C45AEAA0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28BBAB-ECD3-D3C7-4B5E-B5727402D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9FE9-3A54-1A0C-BCF1-ACFB524DB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CB03C-6B22-90CE-A92A-EB791DADD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4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92F111-FDE4-C939-4628-0C22484C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3F962B-457C-19A3-D3F0-6F1602CF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55124-739F-6B09-4863-53FCEACA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5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0C908-DB07-B16D-7E32-2F2D773C0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0E482-DEEC-BAEB-1DCF-058E00F4A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CFFD1-FFE6-BB30-7E0E-E781694E6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8AD77-CA53-4A1A-7B84-D9AC9D125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BE9C9-61BA-56C6-5CC1-09CFB4049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D0D91-EFDA-BB14-95AF-583CE0BB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7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1603D-9096-2C9B-A1AA-EA51107A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D84F7-E069-9B0F-C816-20ED87F0E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53E58-321C-7F99-F537-2DE1DCDDD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C1297-4D6B-5ADF-9B13-4639392C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AEF7D-8DE6-48F4-C9A7-5DD2E481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FE7B0-0140-0412-07D4-F1996C19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6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8BF2-5D55-FADC-CB69-4E2899ED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2F19C-F6C7-B4F6-90C0-9AC018046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4468B-7B0B-FB8E-664F-6FC914A5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9BF29-C36B-36F3-BB45-38FF4630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8BB94-1097-FE70-FEA3-EF85A7066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6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FBF525-9795-53E3-F423-C103F142AC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DF613-8EBF-D702-EC42-886A13943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B21B5-02D3-FB48-31A9-62CC4FABC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BF980-CC0D-33EE-9A5D-65383DFAD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D79EF-A5C8-6049-EAC3-A8ADDC06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31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3AED58-DD22-2F15-EF83-E6EB72334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A96EC-E48A-7805-FD60-EA1AE136B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E76C8-714F-7CED-D1AC-A5478143A9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91866-1BD6-406A-B651-2427CC66B86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54799-2A4D-B062-388B-41DA1D645F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CC7D6-F0C0-7839-059E-378C734AD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71839-0885-45AE-A398-1781D664B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0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A261E6-C716-851D-5A57-F8B503D8F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99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6DEEE-3852-3A5E-38C5-8323AD06F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4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FE538-D81F-780D-1652-E5A9E3248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6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353E7-8543-7F9E-2121-12682E687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6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E065E5-2B79-49B1-5690-511188347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1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93239-86BD-71BB-019C-CEE608813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7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D68FB7-EBC0-3C73-30B3-FE728C019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0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1B6ADF-D246-7345-C737-B858F8CDC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16"/>
            <a:ext cx="12190193" cy="685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17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6A5078-3002-D0B0-E050-90B4330E0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4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93F656-4011-5F04-7FE2-C2FAF7FCB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40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D3CAE6-589D-EC7C-D929-18E543BAF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34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02169-1261-5CCB-BF48-EE898AA72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0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7D46E8-4B28-CFB2-C0F2-47F911BCD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35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Emmanuel Seesi Abekah</dc:creator>
  <cp:lastModifiedBy>Emmanuel Seesi Abekah</cp:lastModifiedBy>
  <cp:revision>4</cp:revision>
  <dcterms:created xsi:type="dcterms:W3CDTF">2024-06-17T16:31:25Z</dcterms:created>
  <dcterms:modified xsi:type="dcterms:W3CDTF">2024-06-21T05:13:31Z</dcterms:modified>
</cp:coreProperties>
</file>